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7559675" cy="10691813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148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FA4E359B-8310-46E6-90B1-E39682798F22}" type="slidenum">
              <a:t>‹nº›</a:t>
            </a:fld>
            <a:endParaRPr/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9623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F0272A6-178C-45D1-994F-85321590FDFB}" type="slidenum">
              <a:t>‹nº›</a:t>
            </a:fld>
            <a:endParaRPr/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52470F52-7BBE-43E9-9FB7-C75F22F27F23}" type="slidenum">
              <a:t>‹nº›</a:t>
            </a:fld>
            <a:endParaRPr/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3098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/>
          </p:nvPr>
        </p:nvSpPr>
        <p:spPr>
          <a:xfrm>
            <a:off x="3788280" y="1769400"/>
            <a:ext cx="3098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/>
          </p:nvPr>
        </p:nvSpPr>
        <p:spPr>
          <a:xfrm>
            <a:off x="7042320" y="1769400"/>
            <a:ext cx="3098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/>
          </p:nvPr>
        </p:nvSpPr>
        <p:spPr>
          <a:xfrm>
            <a:off x="534600" y="4060440"/>
            <a:ext cx="3098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/>
          </p:nvPr>
        </p:nvSpPr>
        <p:spPr>
          <a:xfrm>
            <a:off x="3788280" y="4060440"/>
            <a:ext cx="3098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/>
          </p:nvPr>
        </p:nvSpPr>
        <p:spPr>
          <a:xfrm>
            <a:off x="7042320" y="4060440"/>
            <a:ext cx="3098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8CF7F0E-B204-489C-BEE4-C5F6584F8DFE}" type="slidenum">
              <a:t>‹nº›</a:t>
            </a:fld>
            <a:endParaRPr/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 algn="ctr">
              <a:buNone/>
            </a:pPr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CD498B6F-AF28-4814-B025-C8639768FF58}" type="slidenum">
              <a:t>‹nº›</a:t>
            </a:fld>
            <a:endParaRPr/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962352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2" name="PlaceHolder 4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030E53ED-DDCC-4F71-A1D6-992A84D76AFA}" type="slidenum">
              <a:t>‹nº›</a:t>
            </a:fld>
            <a:endParaRPr/>
          </a:p>
        </p:txBody>
      </p:sp>
      <p:sp>
        <p:nvSpPr>
          <p:cNvPr id="3" name="PlaceHolder 5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A226B531-BAEA-4A94-AB30-7A5EA75A063B}" type="slidenum">
              <a:t>‹nº›</a:t>
            </a:fld>
            <a:endParaRPr/>
          </a:p>
        </p:txBody>
      </p:sp>
      <p:sp>
        <p:nvSpPr>
          <p:cNvPr id="2" name="PlaceHolder 6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985DAFB-1112-4139-B055-08DB02B6C432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534600" y="301680"/>
            <a:ext cx="9623520" cy="58536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pt-BR" sz="3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433809B2-C277-44AE-A08D-9267A49F338D}" type="slidenum">
              <a:t>‹nº›</a:t>
            </a:fld>
            <a:endParaRPr/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/>
          </p:nvPr>
        </p:nvSpPr>
        <p:spPr>
          <a:xfrm>
            <a:off x="5465880" y="1769400"/>
            <a:ext cx="469620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/>
          </p:nvPr>
        </p:nvSpPr>
        <p:spPr>
          <a:xfrm>
            <a:off x="534600" y="406044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341073DA-0CFB-4483-AAF9-2B4132BEC16C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4696200" cy="43858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/>
          </p:nvPr>
        </p:nvSpPr>
        <p:spPr>
          <a:xfrm>
            <a:off x="5465880" y="406044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B680E1C-3700-45E7-BBCA-07679BCB8973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534600" y="301680"/>
            <a:ext cx="9623520" cy="12625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indent="0"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/>
          </p:nvPr>
        </p:nvSpPr>
        <p:spPr>
          <a:xfrm>
            <a:off x="534600" y="176940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/>
          </p:nvPr>
        </p:nvSpPr>
        <p:spPr>
          <a:xfrm>
            <a:off x="5465880" y="1769400"/>
            <a:ext cx="469620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/>
          </p:nvPr>
        </p:nvSpPr>
        <p:spPr>
          <a:xfrm>
            <a:off x="534600" y="4060440"/>
            <a:ext cx="9623520" cy="209196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indent="0">
              <a:spcBef>
                <a:spcPts val="1417"/>
              </a:spcBef>
              <a:buNone/>
            </a:pPr>
            <a:endParaRPr lang="pt-B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lstStyle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lstStyle/>
          <a:p>
            <a:fld id="{22C0B5E4-195B-41FC-B32C-931862603855}" type="slidenum">
              <a:t>‹nº›</a:t>
            </a:fld>
            <a:endParaRPr/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ftr" idx="1"/>
          </p:nvPr>
        </p:nvSpPr>
        <p:spPr>
          <a:xfrm>
            <a:off x="3635640" y="7033320"/>
            <a:ext cx="3421440" cy="37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ctr">
              <a:buNone/>
              <a:defRPr lang="pt-BR" sz="1400" b="0" strike="noStrike" spc="-1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lang="pt-BR" sz="1400" b="0" strike="noStrike" spc="-1">
                <a:solidFill>
                  <a:srgbClr val="000000"/>
                </a:solidFill>
                <a:latin typeface="Times New Roman"/>
              </a:rPr>
              <a:t> </a:t>
            </a:r>
          </a:p>
        </p:txBody>
      </p:sp>
      <p:sp>
        <p:nvSpPr>
          <p:cNvPr id="4" name="PlaceHolder 2"/>
          <p:cNvSpPr>
            <a:spLocks noGrp="1"/>
          </p:cNvSpPr>
          <p:nvPr>
            <p:ph type="dt" idx="2"/>
          </p:nvPr>
        </p:nvSpPr>
        <p:spPr>
          <a:xfrm>
            <a:off x="534600" y="7033320"/>
            <a:ext cx="2459160" cy="37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>
              <a:lnSpc>
                <a:spcPct val="100000"/>
              </a:lnSpc>
              <a:buNone/>
              <a:defRPr lang="en-US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lang="en-US" sz="1800" b="0" strike="noStrike" spc="-1">
                <a:solidFill>
                  <a:srgbClr val="B2B2B2"/>
                </a:solidFill>
                <a:latin typeface="Calibri"/>
              </a:rPr>
              <a:t> </a:t>
            </a:r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 idx="3"/>
          </p:nvPr>
        </p:nvSpPr>
        <p:spPr>
          <a:xfrm>
            <a:off x="7699320" y="7033320"/>
            <a:ext cx="2459160" cy="3776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Autofit/>
          </a:bodyPr>
          <a:lstStyle>
            <a:lvl1pPr indent="0" algn="r">
              <a:lnSpc>
                <a:spcPct val="100000"/>
              </a:lnSpc>
              <a:buNone/>
              <a:defRPr lang="pt-BR" sz="1800" b="0" strike="noStrike" spc="-1">
                <a:solidFill>
                  <a:srgbClr val="B2B2B2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FC27D0E2-36BA-46EF-99C9-EA8A874A99DC}" type="slidenum">
              <a:rPr lang="pt-BR" sz="1800" b="0" strike="noStrike" spc="-1">
                <a:solidFill>
                  <a:srgbClr val="B2B2B2"/>
                </a:solidFill>
                <a:latin typeface="Calibri"/>
              </a:rPr>
              <a:t>‹nº›</a:t>
            </a:fld>
            <a:endParaRPr lang="pt-BR" sz="1800" b="0" strike="noStrike" spc="-1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" name="Tabela 1"/>
          <p:cNvGraphicFramePr/>
          <p:nvPr>
            <p:extLst>
              <p:ext uri="{D42A27DB-BD31-4B8C-83A1-F6EECF244321}">
                <p14:modId xmlns:p14="http://schemas.microsoft.com/office/powerpoint/2010/main" val="1006608141"/>
              </p:ext>
            </p:extLst>
          </p:nvPr>
        </p:nvGraphicFramePr>
        <p:xfrm>
          <a:off x="3858480" y="1659600"/>
          <a:ext cx="3257280" cy="4523400"/>
        </p:xfrm>
        <a:graphic>
          <a:graphicData uri="http://schemas.openxmlformats.org/drawingml/2006/table">
            <a:tbl>
              <a:tblPr/>
              <a:tblGrid>
                <a:gridCol w="3257280"/>
              </a:tblGrid>
              <a:tr h="1047600">
                <a:tc>
                  <a:txBody>
                    <a:bodyPr/>
                    <a:lstStyle/>
                    <a:p>
                      <a:endParaRPr lang="pt-BR" sz="18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56880">
                      <a:solidFill>
                        <a:srgbClr val="254061"/>
                      </a:solidFill>
                    </a:lnL>
                    <a:lnR w="56880">
                      <a:solidFill>
                        <a:srgbClr val="254061"/>
                      </a:solidFill>
                    </a:lnR>
                    <a:lnT w="56880">
                      <a:solidFill>
                        <a:srgbClr val="254061"/>
                      </a:solidFill>
                    </a:lnT>
                    <a:lnB w="56880">
                      <a:solidFill>
                        <a:srgbClr val="254061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475800">
                <a:tc>
                  <a:txBody>
                    <a:bodyPr/>
                    <a:lstStyle/>
                    <a:p>
                      <a:pPr marL="111240" algn="ctr">
                        <a:lnSpc>
                          <a:spcPct val="100000"/>
                        </a:lnSpc>
                      </a:pPr>
                      <a:r>
                        <a:rPr lang="pt-BR" sz="4000" b="1" strike="noStrike" spc="-12" dirty="0" smtClean="0">
                          <a:solidFill>
                            <a:srgbClr val="1F3863"/>
                          </a:solidFill>
                          <a:latin typeface="Calibri"/>
                        </a:rPr>
                        <a:t>SALA ___ </a:t>
                      </a:r>
                      <a:endParaRPr lang="pt-BR" sz="4000" b="0" strike="noStrike" spc="-1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r>
                        <a:rPr lang="pt-BR" sz="2800" b="1" strike="noStrike" spc="-7" dirty="0" smtClean="0">
                          <a:solidFill>
                            <a:srgbClr val="1F3863"/>
                          </a:solidFill>
                          <a:latin typeface="Calibri"/>
                        </a:rPr>
                        <a:t>ALUNO (A):</a:t>
                      </a:r>
                      <a:endParaRPr lang="pt-BR" sz="2800" b="0" strike="noStrike" spc="-1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r>
                        <a:rPr lang="pt-BR" sz="2800" b="1" strike="noStrike" spc="-7" dirty="0" smtClean="0">
                          <a:solidFill>
                            <a:srgbClr val="1F3863"/>
                          </a:solidFill>
                          <a:latin typeface="Calibri"/>
                        </a:rPr>
                        <a:t>INSTITUIÇÃO:</a:t>
                      </a:r>
                      <a:endParaRPr lang="pt-BR" sz="2800" b="0" strike="noStrike" spc="-1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1600" b="0" strike="noStrike" spc="-1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marL="11124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strike="noStrike" spc="-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TELEFONE:</a:t>
                      </a:r>
                      <a:endParaRPr lang="pt-BR" sz="2800" b="0" strike="noStrike" spc="-1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56880">
                      <a:solidFill>
                        <a:srgbClr val="254061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0" name="Tabela 2"/>
          <p:cNvGraphicFramePr/>
          <p:nvPr>
            <p:extLst>
              <p:ext uri="{D42A27DB-BD31-4B8C-83A1-F6EECF244321}">
                <p14:modId xmlns:p14="http://schemas.microsoft.com/office/powerpoint/2010/main" val="699024165"/>
              </p:ext>
            </p:extLst>
          </p:nvPr>
        </p:nvGraphicFramePr>
        <p:xfrm>
          <a:off x="7197120" y="1659960"/>
          <a:ext cx="3257280" cy="4523400"/>
        </p:xfrm>
        <a:graphic>
          <a:graphicData uri="http://schemas.openxmlformats.org/drawingml/2006/table">
            <a:tbl>
              <a:tblPr/>
              <a:tblGrid>
                <a:gridCol w="3257280"/>
              </a:tblGrid>
              <a:tr h="1047600">
                <a:tc>
                  <a:txBody>
                    <a:bodyPr/>
                    <a:lstStyle/>
                    <a:p>
                      <a:endParaRPr lang="pt-BR" sz="18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56880">
                      <a:solidFill>
                        <a:srgbClr val="254061"/>
                      </a:solidFill>
                    </a:lnL>
                    <a:lnR w="56880">
                      <a:solidFill>
                        <a:srgbClr val="254061"/>
                      </a:solidFill>
                    </a:lnR>
                    <a:lnT w="56880">
                      <a:solidFill>
                        <a:srgbClr val="254061"/>
                      </a:solidFill>
                    </a:lnT>
                    <a:lnB w="56880">
                      <a:solidFill>
                        <a:srgbClr val="254061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475800">
                <a:tc>
                  <a:txBody>
                    <a:bodyPr/>
                    <a:lstStyle/>
                    <a:p>
                      <a:pPr marL="111240" algn="ctr">
                        <a:lnSpc>
                          <a:spcPct val="100000"/>
                        </a:lnSpc>
                      </a:pPr>
                      <a:r>
                        <a:rPr lang="pt-BR" sz="4000" b="1" strike="noStrike" spc="-12" dirty="0" smtClean="0">
                          <a:solidFill>
                            <a:srgbClr val="1F3863"/>
                          </a:solidFill>
                          <a:latin typeface="Calibri"/>
                        </a:rPr>
                        <a:t>SALA </a:t>
                      </a:r>
                      <a:r>
                        <a:rPr lang="pt-BR" sz="4000" b="1" strike="noStrike" spc="-12" dirty="0">
                          <a:solidFill>
                            <a:srgbClr val="1F3863"/>
                          </a:solidFill>
                          <a:latin typeface="Calibri"/>
                        </a:rPr>
                        <a:t>___ </a:t>
                      </a:r>
                      <a:endParaRPr lang="pt-BR" sz="40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r>
                        <a:rPr lang="pt-BR" sz="2800" b="1" strike="noStrike" spc="-7" dirty="0">
                          <a:solidFill>
                            <a:srgbClr val="1F3863"/>
                          </a:solidFill>
                          <a:latin typeface="Calibri"/>
                        </a:rPr>
                        <a:t>ALUNO (A):</a:t>
                      </a:r>
                      <a:endParaRPr lang="pt-BR" sz="2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r>
                        <a:rPr lang="pt-BR" sz="2800" b="1" strike="noStrike" spc="-7" dirty="0">
                          <a:solidFill>
                            <a:srgbClr val="1F3863"/>
                          </a:solidFill>
                          <a:latin typeface="Calibri"/>
                        </a:rPr>
                        <a:t>INSTITUIÇÃO:</a:t>
                      </a:r>
                      <a:endParaRPr lang="pt-BR" sz="2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 dirty="0" smtClean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14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strike="noStrike" spc="-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TELEFONE:</a:t>
                      </a:r>
                      <a:endParaRPr lang="pt-BR" sz="2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56880">
                      <a:solidFill>
                        <a:srgbClr val="254061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41" name="Tabela 3"/>
          <p:cNvGraphicFramePr/>
          <p:nvPr>
            <p:extLst>
              <p:ext uri="{D42A27DB-BD31-4B8C-83A1-F6EECF244321}">
                <p14:modId xmlns:p14="http://schemas.microsoft.com/office/powerpoint/2010/main" val="3302129087"/>
              </p:ext>
            </p:extLst>
          </p:nvPr>
        </p:nvGraphicFramePr>
        <p:xfrm>
          <a:off x="520200" y="1669680"/>
          <a:ext cx="3257280" cy="4523400"/>
        </p:xfrm>
        <a:graphic>
          <a:graphicData uri="http://schemas.openxmlformats.org/drawingml/2006/table">
            <a:tbl>
              <a:tblPr/>
              <a:tblGrid>
                <a:gridCol w="3257280"/>
              </a:tblGrid>
              <a:tr h="1047600">
                <a:tc>
                  <a:txBody>
                    <a:bodyPr/>
                    <a:lstStyle/>
                    <a:p>
                      <a:endParaRPr lang="pt-BR" sz="1800" b="0" strike="noStrike" spc="-1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>
                    <a:lnL w="56880">
                      <a:solidFill>
                        <a:srgbClr val="254061"/>
                      </a:solidFill>
                    </a:lnL>
                    <a:lnR w="56880">
                      <a:solidFill>
                        <a:srgbClr val="254061"/>
                      </a:solidFill>
                    </a:lnR>
                    <a:lnT w="56880">
                      <a:solidFill>
                        <a:srgbClr val="254061"/>
                      </a:solidFill>
                    </a:lnT>
                    <a:lnB w="56880">
                      <a:solidFill>
                        <a:srgbClr val="254061"/>
                      </a:solidFill>
                    </a:lnB>
                    <a:solidFill>
                      <a:srgbClr val="FFFFFF"/>
                    </a:solidFill>
                  </a:tcPr>
                </a:tc>
              </a:tr>
              <a:tr h="3475800">
                <a:tc>
                  <a:txBody>
                    <a:bodyPr/>
                    <a:lstStyle/>
                    <a:p>
                      <a:pPr marL="111240" algn="ctr">
                        <a:lnSpc>
                          <a:spcPct val="100000"/>
                        </a:lnSpc>
                      </a:pPr>
                      <a:r>
                        <a:rPr lang="pt-BR" sz="4000" b="1" strike="noStrike" spc="-12" dirty="0" smtClean="0">
                          <a:solidFill>
                            <a:srgbClr val="1F3863"/>
                          </a:solidFill>
                          <a:latin typeface="Calibri"/>
                        </a:rPr>
                        <a:t>SALA </a:t>
                      </a:r>
                      <a:r>
                        <a:rPr lang="pt-BR" sz="4000" b="1" strike="noStrike" spc="-12" dirty="0">
                          <a:solidFill>
                            <a:srgbClr val="1F3863"/>
                          </a:solidFill>
                          <a:latin typeface="Calibri"/>
                        </a:rPr>
                        <a:t>___ </a:t>
                      </a:r>
                      <a:endParaRPr lang="pt-BR" sz="40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r>
                        <a:rPr lang="pt-BR" sz="2800" b="1" strike="noStrike" spc="-7" dirty="0">
                          <a:solidFill>
                            <a:srgbClr val="1F3863"/>
                          </a:solidFill>
                          <a:latin typeface="Calibri"/>
                        </a:rPr>
                        <a:t>ALUNO (A):</a:t>
                      </a:r>
                      <a:endParaRPr lang="pt-BR" sz="2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r>
                        <a:rPr lang="pt-BR" sz="2800" b="1" strike="noStrike" spc="-7" dirty="0">
                          <a:solidFill>
                            <a:srgbClr val="1F3863"/>
                          </a:solidFill>
                          <a:latin typeface="Calibri"/>
                        </a:rPr>
                        <a:t>INSTITUIÇÃO:</a:t>
                      </a:r>
                      <a:endParaRPr lang="pt-BR" sz="2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2800" b="0" strike="noStrike" spc="-1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endParaRPr lang="pt-BR" sz="1600" b="1" strike="noStrike" spc="-1" dirty="0" smtClean="0">
                        <a:solidFill>
                          <a:schemeClr val="accent1">
                            <a:lumMod val="5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</a:endParaRPr>
                    </a:p>
                    <a:p>
                      <a:pPr marL="111240">
                        <a:lnSpc>
                          <a:spcPct val="100000"/>
                        </a:lnSpc>
                      </a:pPr>
                      <a:r>
                        <a:rPr lang="pt-BR" sz="2000" b="1" strike="noStrike" spc="-1" dirty="0" smtClean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TELEFONE:</a:t>
                      </a:r>
                      <a:endParaRPr lang="pt-BR" sz="2000" b="1" strike="noStrike" spc="-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56880">
                      <a:solidFill>
                        <a:srgbClr val="254061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42" name="Imagem 41"/>
          <p:cNvPicPr/>
          <p:nvPr/>
        </p:nvPicPr>
        <p:blipFill>
          <a:blip r:embed="rId2"/>
          <a:stretch/>
        </p:blipFill>
        <p:spPr>
          <a:xfrm>
            <a:off x="625140" y="1764360"/>
            <a:ext cx="1523520" cy="405000"/>
          </a:xfrm>
          <a:prstGeom prst="rect">
            <a:avLst/>
          </a:prstGeom>
          <a:ln w="0">
            <a:solidFill>
              <a:schemeClr val="tx1"/>
            </a:solidFill>
          </a:ln>
        </p:spPr>
      </p:pic>
      <p:pic>
        <p:nvPicPr>
          <p:cNvPr id="2" name="Image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7114" y="1760893"/>
            <a:ext cx="1518036" cy="40846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7724" y="1760893"/>
            <a:ext cx="1518036" cy="408467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Imagem 6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04" b="11112"/>
          <a:stretch/>
        </p:blipFill>
        <p:spPr>
          <a:xfrm>
            <a:off x="2569888" y="1713827"/>
            <a:ext cx="1043610" cy="958957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01089" y="1713827"/>
            <a:ext cx="1042506" cy="957155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238421" y="1713826"/>
            <a:ext cx="1042506" cy="9571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p15="http://schemas.microsoft.com/office/powerpoint/2012/main"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335</TotalTime>
  <Words>30</Words>
  <Application>Microsoft Office PowerPoint</Application>
  <PresentationFormat>Personalizar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DejaVu Sans</vt:lpstr>
      <vt:lpstr>Times New Roman</vt:lpstr>
      <vt:lpstr>Office Theme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>ANDERSON RIBEIRO</dc:creator>
  <dc:description/>
  <cp:lastModifiedBy>ANDERSON RIBEIRO</cp:lastModifiedBy>
  <cp:revision>8</cp:revision>
  <dcterms:created xsi:type="dcterms:W3CDTF">2022-09-06T11:42:02Z</dcterms:created>
  <dcterms:modified xsi:type="dcterms:W3CDTF">2025-05-07T13:05:39Z</dcterms:modified>
  <dc:language>pt-BR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2022-06-03T00:00:00Z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2022-09-06T00:00:00Z</vt:filetime>
  </property>
  <property fmtid="{D5CDD505-2E9C-101B-9397-08002B2CF9AE}" pid="5" name="PresentationFormat">
    <vt:lpwstr>Personalizar</vt:lpwstr>
  </property>
  <property fmtid="{D5CDD505-2E9C-101B-9397-08002B2CF9AE}" pid="6" name="Slides">
    <vt:i4>1</vt:i4>
  </property>
</Properties>
</file>