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3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A4E359B-8310-46E6-90B1-E39682798F22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34600" y="1769400"/>
            <a:ext cx="9623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34600" y="4060440"/>
            <a:ext cx="9623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F0272A6-178C-45D1-994F-85321590FDFB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534600" y="406044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5465880" y="406044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2470F52-7BBE-43E9-9FB7-C75F22F27F23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534600" y="1769400"/>
            <a:ext cx="3098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788280" y="1769400"/>
            <a:ext cx="3098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7042320" y="1769400"/>
            <a:ext cx="3098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534600" y="4060440"/>
            <a:ext cx="3098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788280" y="4060440"/>
            <a:ext cx="3098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7042320" y="4060440"/>
            <a:ext cx="3098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8CF7F0E-B204-489C-BEE4-C5F6584F8DFE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D498B6F-AF28-4814-B025-C8639768FF58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30E53ED-DDCC-4F71-A1D6-992A84D76AFA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34600" y="1769400"/>
            <a:ext cx="4696200" cy="438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5465880" y="1769400"/>
            <a:ext cx="4696200" cy="438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226B531-BAEA-4A94-AB30-7A5EA75A063B}" type="slidenum">
              <a:t>‹nº›</a:t>
            </a:fld>
            <a:endParaRPr/>
          </a:p>
        </p:txBody>
      </p:sp>
      <p:sp>
        <p:nvSpPr>
          <p:cNvPr id="2" name="PlaceHolder 6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985DAFB-1112-4139-B055-08DB02B6C432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34600" y="301680"/>
            <a:ext cx="9623520" cy="585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33809B2-C277-44AE-A08D-9267A49F338D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5465880" y="1769400"/>
            <a:ext cx="4696200" cy="438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534600" y="406044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41073DA-0CFB-4483-AAF9-2B4132BEC16C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534600" y="1769400"/>
            <a:ext cx="4696200" cy="438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5465880" y="406044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B680E1C-3700-45E7-BBCA-07679BCB8973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534600" y="4060440"/>
            <a:ext cx="9623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2C0B5E4-195B-41FC-B32C-931862603855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ftr" idx="1"/>
          </p:nvPr>
        </p:nvSpPr>
        <p:spPr>
          <a:xfrm>
            <a:off x="3635640" y="7033320"/>
            <a:ext cx="3421440" cy="37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dt" idx="2"/>
          </p:nvPr>
        </p:nvSpPr>
        <p:spPr>
          <a:xfrm>
            <a:off x="534600" y="7033320"/>
            <a:ext cx="2459160" cy="37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lnSpc>
                <a:spcPct val="100000"/>
              </a:lnSpc>
              <a:buNone/>
              <a:defRPr lang="en-US" sz="1800" b="0" strike="noStrike" spc="-1">
                <a:solidFill>
                  <a:srgbClr val="B2B2B2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B2B2B2"/>
                </a:solidFill>
                <a:latin typeface="Calibri"/>
              </a:rPr>
              <a:t> </a:t>
            </a:r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7699320" y="7033320"/>
            <a:ext cx="2459160" cy="37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defRPr lang="pt-BR" sz="1800" b="0" strike="noStrike" spc="-1">
                <a:solidFill>
                  <a:srgbClr val="B2B2B2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C27D0E2-36BA-46EF-99C9-EA8A874A99DC}" type="slidenum">
              <a:rPr lang="pt-BR" sz="1800" b="0" strike="noStrike" spc="-1">
                <a:solidFill>
                  <a:srgbClr val="B2B2B2"/>
                </a:solidFill>
                <a:latin typeface="Calibri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Tabela 1"/>
          <p:cNvGraphicFramePr/>
          <p:nvPr/>
        </p:nvGraphicFramePr>
        <p:xfrm>
          <a:off x="3858480" y="1659600"/>
          <a:ext cx="3257280" cy="4720440"/>
        </p:xfrm>
        <a:graphic>
          <a:graphicData uri="http://schemas.openxmlformats.org/drawingml/2006/table">
            <a:tbl>
              <a:tblPr/>
              <a:tblGrid>
                <a:gridCol w="3257280"/>
              </a:tblGrid>
              <a:tr h="1047600">
                <a:tc>
                  <a:txBody>
                    <a:bodyPr/>
                    <a:lstStyle/>
                    <a:p>
                      <a:endParaRPr lang="pt-BR" sz="18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56880">
                      <a:solidFill>
                        <a:srgbClr val="254061"/>
                      </a:solidFill>
                    </a:lnL>
                    <a:lnR w="56880">
                      <a:solidFill>
                        <a:srgbClr val="254061"/>
                      </a:solidFill>
                    </a:lnR>
                    <a:lnT w="56880">
                      <a:solidFill>
                        <a:srgbClr val="254061"/>
                      </a:solidFill>
                    </a:lnT>
                    <a:lnB w="56880">
                      <a:solidFill>
                        <a:srgbClr val="254061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47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t-BR" sz="27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11240" algn="ctr">
                        <a:lnSpc>
                          <a:spcPct val="100000"/>
                        </a:lnSpc>
                      </a:pPr>
                      <a:r>
                        <a:rPr lang="pt-BR" sz="4000" b="1" strike="noStrike" spc="-12">
                          <a:solidFill>
                            <a:srgbClr val="1F3863"/>
                          </a:solidFill>
                          <a:latin typeface="Calibri"/>
                        </a:rPr>
                        <a:t>SALA ___ </a:t>
                      </a:r>
                      <a:endParaRPr lang="pt-BR" sz="4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r>
                        <a:rPr lang="pt-BR" sz="2800" b="1" strike="noStrike" spc="-7">
                          <a:solidFill>
                            <a:srgbClr val="1F3863"/>
                          </a:solidFill>
                          <a:latin typeface="Calibri"/>
                        </a:rPr>
                        <a:t>ALUNO (A):</a:t>
                      </a:r>
                      <a:endParaRPr lang="pt-BR" sz="2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r>
                        <a:rPr lang="pt-BR" sz="2800" b="1" strike="noStrike" spc="-7">
                          <a:solidFill>
                            <a:srgbClr val="1F3863"/>
                          </a:solidFill>
                          <a:latin typeface="Calibri"/>
                        </a:rPr>
                        <a:t>INSTITUIÇÃO:</a:t>
                      </a:r>
                      <a:endParaRPr lang="pt-BR" sz="2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56880">
                      <a:solidFill>
                        <a:srgbClr val="254061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Tabela 2"/>
          <p:cNvGraphicFramePr/>
          <p:nvPr/>
        </p:nvGraphicFramePr>
        <p:xfrm>
          <a:off x="7197120" y="1659960"/>
          <a:ext cx="3257280" cy="4720440"/>
        </p:xfrm>
        <a:graphic>
          <a:graphicData uri="http://schemas.openxmlformats.org/drawingml/2006/table">
            <a:tbl>
              <a:tblPr/>
              <a:tblGrid>
                <a:gridCol w="3257280"/>
              </a:tblGrid>
              <a:tr h="1047600">
                <a:tc>
                  <a:txBody>
                    <a:bodyPr/>
                    <a:lstStyle/>
                    <a:p>
                      <a:endParaRPr lang="pt-BR" sz="18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56880">
                      <a:solidFill>
                        <a:srgbClr val="254061"/>
                      </a:solidFill>
                    </a:lnL>
                    <a:lnR w="56880">
                      <a:solidFill>
                        <a:srgbClr val="254061"/>
                      </a:solidFill>
                    </a:lnR>
                    <a:lnT w="56880">
                      <a:solidFill>
                        <a:srgbClr val="254061"/>
                      </a:solidFill>
                    </a:lnT>
                    <a:lnB w="56880">
                      <a:solidFill>
                        <a:srgbClr val="254061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47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t-BR" sz="27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 algn="ctr">
                        <a:lnSpc>
                          <a:spcPct val="100000"/>
                        </a:lnSpc>
                      </a:pPr>
                      <a:r>
                        <a:rPr lang="pt-BR" sz="4000" b="1" strike="noStrike" spc="-12">
                          <a:solidFill>
                            <a:srgbClr val="1F3863"/>
                          </a:solidFill>
                          <a:latin typeface="Calibri"/>
                        </a:rPr>
                        <a:t>SALA ___ </a:t>
                      </a:r>
                      <a:endParaRPr lang="pt-BR" sz="40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r>
                        <a:rPr lang="pt-BR" sz="2800" b="1" strike="noStrike" spc="-7">
                          <a:solidFill>
                            <a:srgbClr val="1F3863"/>
                          </a:solidFill>
                          <a:latin typeface="Calibri"/>
                        </a:rPr>
                        <a:t>ALUNO (A):</a:t>
                      </a:r>
                      <a:endParaRPr lang="pt-BR" sz="2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r>
                        <a:rPr lang="pt-BR" sz="2800" b="1" strike="noStrike" spc="-7">
                          <a:solidFill>
                            <a:srgbClr val="1F3863"/>
                          </a:solidFill>
                          <a:latin typeface="Calibri"/>
                        </a:rPr>
                        <a:t>INSTITUIÇÃO:</a:t>
                      </a:r>
                      <a:endParaRPr lang="pt-BR" sz="2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56880">
                      <a:solidFill>
                        <a:srgbClr val="254061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Tabela 3"/>
          <p:cNvGraphicFramePr/>
          <p:nvPr/>
        </p:nvGraphicFramePr>
        <p:xfrm>
          <a:off x="520200" y="1669680"/>
          <a:ext cx="3257280" cy="4720440"/>
        </p:xfrm>
        <a:graphic>
          <a:graphicData uri="http://schemas.openxmlformats.org/drawingml/2006/table">
            <a:tbl>
              <a:tblPr/>
              <a:tblGrid>
                <a:gridCol w="3257280"/>
              </a:tblGrid>
              <a:tr h="1047600">
                <a:tc>
                  <a:txBody>
                    <a:bodyPr/>
                    <a:lstStyle/>
                    <a:p>
                      <a:endParaRPr lang="pt-BR" sz="18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56880">
                      <a:solidFill>
                        <a:srgbClr val="254061"/>
                      </a:solidFill>
                    </a:lnL>
                    <a:lnR w="56880">
                      <a:solidFill>
                        <a:srgbClr val="254061"/>
                      </a:solidFill>
                    </a:lnR>
                    <a:lnT w="56880">
                      <a:solidFill>
                        <a:srgbClr val="254061"/>
                      </a:solidFill>
                    </a:lnT>
                    <a:lnB w="56880">
                      <a:solidFill>
                        <a:srgbClr val="254061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47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t-BR" sz="27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 algn="ctr">
                        <a:lnSpc>
                          <a:spcPct val="100000"/>
                        </a:lnSpc>
                      </a:pPr>
                      <a:r>
                        <a:rPr lang="pt-BR" sz="4000" b="1" strike="noStrike" spc="-12">
                          <a:solidFill>
                            <a:srgbClr val="1F3863"/>
                          </a:solidFill>
                          <a:latin typeface="Calibri"/>
                        </a:rPr>
                        <a:t>SALA ___ </a:t>
                      </a:r>
                      <a:endParaRPr lang="pt-BR" sz="40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r>
                        <a:rPr lang="pt-BR" sz="2800" b="1" strike="noStrike" spc="-7">
                          <a:solidFill>
                            <a:srgbClr val="1F3863"/>
                          </a:solidFill>
                          <a:latin typeface="Calibri"/>
                        </a:rPr>
                        <a:t>ALUNO (A):</a:t>
                      </a:r>
                      <a:endParaRPr lang="pt-BR" sz="2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r>
                        <a:rPr lang="pt-BR" sz="2800" b="1" strike="noStrike" spc="-7">
                          <a:solidFill>
                            <a:srgbClr val="1F3863"/>
                          </a:solidFill>
                          <a:latin typeface="Calibri"/>
                        </a:rPr>
                        <a:t>INSTITUIÇÃO:</a:t>
                      </a:r>
                      <a:endParaRPr lang="pt-BR" sz="2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56880">
                      <a:solidFill>
                        <a:srgbClr val="254061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2" name="Imagem 41"/>
          <p:cNvPicPr/>
          <p:nvPr/>
        </p:nvPicPr>
        <p:blipFill>
          <a:blip r:embed="rId2"/>
          <a:stretch/>
        </p:blipFill>
        <p:spPr>
          <a:xfrm>
            <a:off x="805941" y="1821115"/>
            <a:ext cx="2685439" cy="811726"/>
          </a:xfrm>
          <a:prstGeom prst="rect">
            <a:avLst/>
          </a:prstGeom>
          <a:ln w="0">
            <a:noFill/>
          </a:ln>
        </p:spPr>
      </p:pic>
      <p:pic>
        <p:nvPicPr>
          <p:cNvPr id="6" name="Imagem 5"/>
          <p:cNvPicPr/>
          <p:nvPr/>
        </p:nvPicPr>
        <p:blipFill>
          <a:blip r:embed="rId2"/>
          <a:stretch/>
        </p:blipFill>
        <p:spPr>
          <a:xfrm>
            <a:off x="4089550" y="1821115"/>
            <a:ext cx="2685439" cy="811726"/>
          </a:xfrm>
          <a:prstGeom prst="rect">
            <a:avLst/>
          </a:prstGeom>
          <a:ln w="0">
            <a:noFill/>
          </a:ln>
        </p:spPr>
      </p:pic>
      <p:pic>
        <p:nvPicPr>
          <p:cNvPr id="7" name="Imagem 6"/>
          <p:cNvPicPr/>
          <p:nvPr/>
        </p:nvPicPr>
        <p:blipFill>
          <a:blip r:embed="rId2"/>
          <a:stretch/>
        </p:blipFill>
        <p:spPr>
          <a:xfrm>
            <a:off x="7456375" y="1821115"/>
            <a:ext cx="2685439" cy="811726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24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DejaVu Sans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ANDERSON RIBEIRO</dc:creator>
  <dc:description/>
  <cp:lastModifiedBy>ANA PAULA MEDEIROS JORGE</cp:lastModifiedBy>
  <cp:revision>5</cp:revision>
  <dcterms:created xsi:type="dcterms:W3CDTF">2022-09-06T11:42:02Z</dcterms:created>
  <dcterms:modified xsi:type="dcterms:W3CDTF">2023-05-16T19:13:44Z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2022-06-03T00:00:00Z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2022-09-06T00:00:00Z</vt:filetime>
  </property>
  <property fmtid="{D5CDD505-2E9C-101B-9397-08002B2CF9AE}" pid="5" name="PresentationFormat">
    <vt:lpwstr>Personalizar</vt:lpwstr>
  </property>
  <property fmtid="{D5CDD505-2E9C-101B-9397-08002B2CF9AE}" pid="6" name="Slides">
    <vt:i4>1</vt:i4>
  </property>
</Properties>
</file>